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74" r:id="rId5"/>
    <p:sldId id="265" r:id="rId6"/>
    <p:sldId id="275" r:id="rId7"/>
    <p:sldId id="261" r:id="rId8"/>
    <p:sldId id="276" r:id="rId9"/>
    <p:sldId id="264" r:id="rId10"/>
    <p:sldId id="277" r:id="rId11"/>
    <p:sldId id="267" r:id="rId12"/>
    <p:sldId id="272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57" d="100"/>
          <a:sy n="57" d="100"/>
        </p:scale>
        <p:origin x="9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0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41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88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50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19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53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2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63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49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230FD-0EFC-41CB-966F-844331EB1571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84051-C149-4D60-ACFF-8A46F6E8D9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23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7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wall, person, clothing, indoor&#10;&#10;Description automatically generated">
            <a:extLst>
              <a:ext uri="{FF2B5EF4-FFF2-40B4-BE49-F238E27FC236}">
                <a16:creationId xmlns:a16="http://schemas.microsoft.com/office/drawing/2014/main" id="{5E79FF91-03B6-481B-A16F-230C570AA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7" r="13015" b="2"/>
          <a:stretch/>
        </p:blipFill>
        <p:spPr>
          <a:xfrm>
            <a:off x="196731" y="170453"/>
            <a:ext cx="3794884" cy="6517096"/>
          </a:xfrm>
          <a:prstGeom prst="rect">
            <a:avLst/>
          </a:prstGeom>
        </p:spPr>
      </p:pic>
      <p:pic>
        <p:nvPicPr>
          <p:cNvPr id="5" name="Picture 4" descr="A picture containing person, suit, dressed&#10;&#10;Description automatically generated">
            <a:extLst>
              <a:ext uri="{FF2B5EF4-FFF2-40B4-BE49-F238E27FC236}">
                <a16:creationId xmlns:a16="http://schemas.microsoft.com/office/drawing/2014/main" id="{63DE89ED-E45D-4E83-96F5-12F6A5926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9" r="2" b="13846"/>
          <a:stretch/>
        </p:blipFill>
        <p:spPr>
          <a:xfrm>
            <a:off x="4184141" y="165371"/>
            <a:ext cx="3826711" cy="3176540"/>
          </a:xfrm>
          <a:prstGeom prst="rect">
            <a:avLst/>
          </a:prstGeom>
        </p:spPr>
      </p:pic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819B019A-2419-47D7-8D73-0483438C8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" r="1" b="45078"/>
          <a:stretch/>
        </p:blipFill>
        <p:spPr>
          <a:xfrm>
            <a:off x="8193992" y="159910"/>
            <a:ext cx="3826711" cy="3181966"/>
          </a:xfrm>
          <a:prstGeom prst="rect">
            <a:avLst/>
          </a:prstGeom>
        </p:spPr>
      </p:pic>
      <p:pic>
        <p:nvPicPr>
          <p:cNvPr id="3" name="Picture 2" descr="A picture containing person, person, leather&#10;&#10;Description automatically generated">
            <a:extLst>
              <a:ext uri="{FF2B5EF4-FFF2-40B4-BE49-F238E27FC236}">
                <a16:creationId xmlns:a16="http://schemas.microsoft.com/office/drawing/2014/main" id="{F952307F-8330-42D2-9FB7-C5E275268C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-2" b="18969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11" name="Picture 10" descr="A person carrying a bag&#10;&#10;Description automatically generated with low confidence">
            <a:extLst>
              <a:ext uri="{FF2B5EF4-FFF2-40B4-BE49-F238E27FC236}">
                <a16:creationId xmlns:a16="http://schemas.microsoft.com/office/drawing/2014/main" id="{6D3A39A7-3D6B-4374-8A4D-BBDCEF3D7F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0" r="-2" b="24169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" y="415446"/>
            <a:ext cx="5406190" cy="3977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61" y="320821"/>
            <a:ext cx="4822607" cy="422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37778" r="12261" b="10293"/>
          <a:stretch/>
        </p:blipFill>
        <p:spPr>
          <a:xfrm>
            <a:off x="8614610" y="4639335"/>
            <a:ext cx="2286001" cy="199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3" b="14971"/>
          <a:stretch/>
        </p:blipFill>
        <p:spPr>
          <a:xfrm>
            <a:off x="521965" y="4549457"/>
            <a:ext cx="3176338" cy="1893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000" y="6325051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789137" y="6509717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BFF96-AD2D-4814-AC12-F7658C0CA528}"/>
              </a:ext>
            </a:extLst>
          </p:cNvPr>
          <p:cNvSpPr txBox="1"/>
          <p:nvPr/>
        </p:nvSpPr>
        <p:spPr>
          <a:xfrm>
            <a:off x="4790153" y="39924"/>
            <a:ext cx="644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Waterproof padding</a:t>
            </a:r>
          </a:p>
        </p:txBody>
      </p:sp>
    </p:spTree>
    <p:extLst>
      <p:ext uri="{BB962C8B-B14F-4D97-AF65-F5344CB8AC3E}">
        <p14:creationId xmlns:p14="http://schemas.microsoft.com/office/powerpoint/2010/main" val="36333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3" r="-3" b="953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1150"/>
          <a:stretch/>
        </p:blipFill>
        <p:spPr>
          <a:xfrm rot="16200000">
            <a:off x="307073" y="3162029"/>
            <a:ext cx="3388893" cy="4003039"/>
          </a:xfrm>
          <a:prstGeom prst="rect">
            <a:avLst/>
          </a:prstGeom>
        </p:spPr>
      </p:pic>
      <p:pic>
        <p:nvPicPr>
          <p:cNvPr id="7" name="Picture 6" descr="A person wearing a dress&#10;&#10;Description automatically generated with low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r="9869" b="1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r="4" b="12281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2" name="Picture 1" descr="A colorful knitted piece of clothing&#10;&#10;Description automatically generated with low confidenc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1" b="21248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8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514298"/>
            <a:ext cx="5743074" cy="5553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t="45866" r="24638" b="12146"/>
          <a:stretch/>
        </p:blipFill>
        <p:spPr>
          <a:xfrm>
            <a:off x="7188683" y="4711190"/>
            <a:ext cx="1300416" cy="1788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t="53100" r="11480" b="11812"/>
          <a:stretch/>
        </p:blipFill>
        <p:spPr>
          <a:xfrm>
            <a:off x="9260993" y="4711190"/>
            <a:ext cx="2213809" cy="170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021" y="356805"/>
            <a:ext cx="3465096" cy="1759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8198" y="2240342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137358" y="6499885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DE432-146C-4310-8114-E1DC84ED92AB}"/>
              </a:ext>
            </a:extLst>
          </p:cNvPr>
          <p:cNvSpPr txBox="1"/>
          <p:nvPr/>
        </p:nvSpPr>
        <p:spPr>
          <a:xfrm>
            <a:off x="747132" y="144966"/>
            <a:ext cx="644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Tooled surface (tweed material)</a:t>
            </a:r>
          </a:p>
        </p:txBody>
      </p:sp>
    </p:spTree>
    <p:extLst>
      <p:ext uri="{BB962C8B-B14F-4D97-AF65-F5344CB8AC3E}">
        <p14:creationId xmlns:p14="http://schemas.microsoft.com/office/powerpoint/2010/main" val="337494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57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6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5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396716D3-6BCB-4D56-8633-50684603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690563"/>
            <a:ext cx="2432050" cy="2232025"/>
          </a:xfrm>
          <a:prstGeom prst="rect">
            <a:avLst/>
          </a:prstGeom>
        </p:spPr>
      </p:pic>
      <p:pic>
        <p:nvPicPr>
          <p:cNvPr id="3" name="Picture 2" descr="A dog sitting on a rug in front of a bed&#10;&#10;Description automatically generated with low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2989263"/>
            <a:ext cx="2432050" cy="3170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3" y="690563"/>
            <a:ext cx="2019300" cy="2843213"/>
          </a:xfrm>
          <a:prstGeom prst="rect">
            <a:avLst/>
          </a:prstGeom>
        </p:spPr>
      </p:pic>
      <p:pic>
        <p:nvPicPr>
          <p:cNvPr id="6" name="Picture 5" descr="A hand with painted fingernails&#10;&#10;Description automatically generated with low confidenc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3" y="3600450"/>
            <a:ext cx="2019300" cy="2560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690563"/>
            <a:ext cx="2462213" cy="374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25997" r="5593"/>
          <a:stretch/>
        </p:blipFill>
        <p:spPr>
          <a:xfrm>
            <a:off x="5227638" y="4506913"/>
            <a:ext cx="1325563" cy="165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88" y="4506913"/>
            <a:ext cx="1071563" cy="165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7BCD2-A253-48DF-A7E4-AD308EEFFDDE}"/>
              </a:ext>
            </a:extLst>
          </p:cNvPr>
          <p:cNvSpPr txBox="1"/>
          <p:nvPr/>
        </p:nvSpPr>
        <p:spPr>
          <a:xfrm>
            <a:off x="747132" y="144966"/>
            <a:ext cx="644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Monochromatic pattern with the pop of red</a:t>
            </a:r>
          </a:p>
        </p:txBody>
      </p:sp>
    </p:spTree>
    <p:extLst>
      <p:ext uri="{BB962C8B-B14F-4D97-AF65-F5344CB8AC3E}">
        <p14:creationId xmlns:p14="http://schemas.microsoft.com/office/powerpoint/2010/main" val="388626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5" y="144379"/>
            <a:ext cx="3363149" cy="3299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57" y="144379"/>
            <a:ext cx="3318907" cy="334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564" y="144379"/>
            <a:ext cx="3386141" cy="3375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3" b="14971"/>
          <a:stretch/>
        </p:blipFill>
        <p:spPr>
          <a:xfrm>
            <a:off x="177060" y="4122692"/>
            <a:ext cx="3176338" cy="1893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81" y="3959509"/>
            <a:ext cx="2886124" cy="2428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018" y="6087979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543463" y="6387518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12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7A379D89-82B7-4341-939F-13E8B40D1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6" b="20063"/>
          <a:stretch/>
        </p:blipFill>
        <p:spPr>
          <a:xfrm>
            <a:off x="185579" y="622619"/>
            <a:ext cx="5806505" cy="3181935"/>
          </a:xfrm>
          <a:prstGeom prst="rect">
            <a:avLst/>
          </a:prstGeom>
        </p:spPr>
      </p:pic>
      <p:pic>
        <p:nvPicPr>
          <p:cNvPr id="11" name="Picture 10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6A13EF3C-A364-41A4-8A23-7E95FFD1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3621"/>
          <a:stretch/>
        </p:blipFill>
        <p:spPr>
          <a:xfrm>
            <a:off x="6177615" y="622619"/>
            <a:ext cx="2822342" cy="3181935"/>
          </a:xfrm>
          <a:prstGeom prst="rect">
            <a:avLst/>
          </a:prstGeom>
        </p:spPr>
      </p:pic>
      <p:pic>
        <p:nvPicPr>
          <p:cNvPr id="7" name="Picture 6" descr="A picture containing person, lady&#10;&#10;Description automatically generated">
            <a:extLst>
              <a:ext uri="{FF2B5EF4-FFF2-40B4-BE49-F238E27FC236}">
                <a16:creationId xmlns:a16="http://schemas.microsoft.com/office/drawing/2014/main" id="{D246ED67-A659-409B-8B63-F6E91CE49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" r="-5" b="13305"/>
          <a:stretch/>
        </p:blipFill>
        <p:spPr>
          <a:xfrm>
            <a:off x="9170683" y="611468"/>
            <a:ext cx="2851140" cy="3181935"/>
          </a:xfrm>
          <a:prstGeom prst="rect">
            <a:avLst/>
          </a:prstGeom>
        </p:spPr>
      </p:pic>
      <p:pic>
        <p:nvPicPr>
          <p:cNvPr id="5" name="Picture 4" descr="A close-up of a person's ear&#10;&#10;Description automatically generated with low confidence">
            <a:extLst>
              <a:ext uri="{FF2B5EF4-FFF2-40B4-BE49-F238E27FC236}">
                <a16:creationId xmlns:a16="http://schemas.microsoft.com/office/drawing/2014/main" id="{CAE55179-BD78-49FC-92C5-1C2FF28501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7" r="-1" b="29251"/>
          <a:stretch/>
        </p:blipFill>
        <p:spPr>
          <a:xfrm>
            <a:off x="179936" y="3961950"/>
            <a:ext cx="5806505" cy="2796836"/>
          </a:xfrm>
          <a:prstGeom prst="rect">
            <a:avLst/>
          </a:prstGeom>
        </p:spPr>
      </p:pic>
      <p:pic>
        <p:nvPicPr>
          <p:cNvPr id="13" name="Picture 12" descr="A red high heeled shoe&#10;&#10;Description automatically generated">
            <a:extLst>
              <a:ext uri="{FF2B5EF4-FFF2-40B4-BE49-F238E27FC236}">
                <a16:creationId xmlns:a16="http://schemas.microsoft.com/office/drawing/2014/main" id="{BAD3B847-77AE-48DC-B8A2-3B5AE3DE3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r="4" b="7667"/>
          <a:stretch/>
        </p:blipFill>
        <p:spPr>
          <a:xfrm>
            <a:off x="6183260" y="3956695"/>
            <a:ext cx="2822342" cy="2796836"/>
          </a:xfrm>
          <a:prstGeom prst="rect">
            <a:avLst/>
          </a:prstGeom>
        </p:spPr>
      </p:pic>
      <p:pic>
        <p:nvPicPr>
          <p:cNvPr id="9" name="Picture 8" descr="A picture containing gear&#10;&#10;Description automatically generated">
            <a:extLst>
              <a:ext uri="{FF2B5EF4-FFF2-40B4-BE49-F238E27FC236}">
                <a16:creationId xmlns:a16="http://schemas.microsoft.com/office/drawing/2014/main" id="{FB2FC60E-408C-4407-B3CC-A59BAA49E1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"/>
          <a:stretch/>
        </p:blipFill>
        <p:spPr>
          <a:xfrm>
            <a:off x="9176328" y="3956695"/>
            <a:ext cx="2851140" cy="27968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46556D-9D2B-4BF1-A66B-BE348DCACF31}"/>
              </a:ext>
            </a:extLst>
          </p:cNvPr>
          <p:cNvSpPr txBox="1"/>
          <p:nvPr/>
        </p:nvSpPr>
        <p:spPr>
          <a:xfrm>
            <a:off x="4962293" y="148287"/>
            <a:ext cx="64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Colored thick chain</a:t>
            </a:r>
          </a:p>
        </p:txBody>
      </p:sp>
    </p:spTree>
    <p:extLst>
      <p:ext uri="{BB962C8B-B14F-4D97-AF65-F5344CB8AC3E}">
        <p14:creationId xmlns:p14="http://schemas.microsoft.com/office/powerpoint/2010/main" val="297455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t="45866" r="24638" b="12146"/>
          <a:stretch/>
        </p:blipFill>
        <p:spPr>
          <a:xfrm>
            <a:off x="7188683" y="4711190"/>
            <a:ext cx="1300416" cy="1788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t="53100" r="11480" b="11812"/>
          <a:stretch/>
        </p:blipFill>
        <p:spPr>
          <a:xfrm>
            <a:off x="9260993" y="4711190"/>
            <a:ext cx="2213809" cy="170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7" y="4443584"/>
            <a:ext cx="3465096" cy="1759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4134" y="6130553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360569" y="6420152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57" y="102966"/>
            <a:ext cx="4507802" cy="4277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00" y="102966"/>
            <a:ext cx="5040031" cy="44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7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AA6991-1DF8-455A-9991-7F52F9665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green handbag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DD18A0A-8FC4-4F13-B988-320D16763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r="3" b="3"/>
          <a:stretch/>
        </p:blipFill>
        <p:spPr>
          <a:xfrm>
            <a:off x="320045" y="710330"/>
            <a:ext cx="4570678" cy="4128360"/>
          </a:xfrm>
          <a:prstGeom prst="rect">
            <a:avLst/>
          </a:prstGeom>
        </p:spPr>
      </p:pic>
      <p:pic>
        <p:nvPicPr>
          <p:cNvPr id="3" name="Picture 2" descr="A picture containing clothing, person, trouser&#10;&#10;Description automatically generated">
            <a:extLst>
              <a:ext uri="{FF2B5EF4-FFF2-40B4-BE49-F238E27FC236}">
                <a16:creationId xmlns:a16="http://schemas.microsoft.com/office/drawing/2014/main" id="{167D70E9-F1A9-4149-8E48-445A59B75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r="11350" b="1"/>
          <a:stretch/>
        </p:blipFill>
        <p:spPr>
          <a:xfrm>
            <a:off x="4968251" y="721482"/>
            <a:ext cx="2249424" cy="4128360"/>
          </a:xfrm>
          <a:prstGeom prst="rect">
            <a:avLst/>
          </a:prstGeom>
        </p:spPr>
      </p:pic>
      <p:pic>
        <p:nvPicPr>
          <p:cNvPr id="5" name="Picture 4" descr="A pair of white high heeled shoes&#10;&#10;Description automatically generated with medium confidence">
            <a:extLst>
              <a:ext uri="{FF2B5EF4-FFF2-40B4-BE49-F238E27FC236}">
                <a16:creationId xmlns:a16="http://schemas.microsoft.com/office/drawing/2014/main" id="{D397F0B9-EED7-4109-854E-CDEFE4176E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4" r="2" b="2192"/>
          <a:stretch/>
        </p:blipFill>
        <p:spPr>
          <a:xfrm>
            <a:off x="320044" y="4941602"/>
            <a:ext cx="2249424" cy="175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BD2D1-EDDC-4C7B-916D-EE3E2E39FE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1" b="40456"/>
          <a:stretch/>
        </p:blipFill>
        <p:spPr>
          <a:xfrm>
            <a:off x="2645048" y="4941602"/>
            <a:ext cx="4572626" cy="1754580"/>
          </a:xfrm>
          <a:prstGeom prst="rect">
            <a:avLst/>
          </a:prstGeom>
        </p:spPr>
      </p:pic>
      <p:pic>
        <p:nvPicPr>
          <p:cNvPr id="11" name="Picture 10" descr="A person in a red coat&#10;&#10;Description automatically generated with medium confidence">
            <a:extLst>
              <a:ext uri="{FF2B5EF4-FFF2-40B4-BE49-F238E27FC236}">
                <a16:creationId xmlns:a16="http://schemas.microsoft.com/office/drawing/2014/main" id="{E2BF5C74-A772-4E96-9752-6E388BC9DD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" b="2"/>
          <a:stretch/>
        </p:blipFill>
        <p:spPr>
          <a:xfrm>
            <a:off x="7287920" y="721482"/>
            <a:ext cx="4572626" cy="59746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4F69C6-37B4-4F04-B1EE-AE877A6E5E43}"/>
              </a:ext>
            </a:extLst>
          </p:cNvPr>
          <p:cNvSpPr txBox="1"/>
          <p:nvPr/>
        </p:nvSpPr>
        <p:spPr>
          <a:xfrm>
            <a:off x="4968251" y="116028"/>
            <a:ext cx="644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High gloss neutrals</a:t>
            </a:r>
          </a:p>
        </p:txBody>
      </p:sp>
    </p:spTree>
    <p:extLst>
      <p:ext uri="{BB962C8B-B14F-4D97-AF65-F5344CB8AC3E}">
        <p14:creationId xmlns:p14="http://schemas.microsoft.com/office/powerpoint/2010/main" val="209114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7" y="349417"/>
            <a:ext cx="3714750" cy="3752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88" y="413585"/>
            <a:ext cx="3841268" cy="3752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274" y="242853"/>
            <a:ext cx="3645002" cy="3859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3" b="24328"/>
          <a:stretch/>
        </p:blipFill>
        <p:spPr>
          <a:xfrm>
            <a:off x="9552050" y="4471326"/>
            <a:ext cx="2324265" cy="1890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13918"/>
          <a:stretch/>
        </p:blipFill>
        <p:spPr>
          <a:xfrm>
            <a:off x="898359" y="4166435"/>
            <a:ext cx="1934204" cy="2158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250" y="6325051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808158" y="6361959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39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ootwear&#10;&#10;Description automatically generated">
            <a:extLst>
              <a:ext uri="{FF2B5EF4-FFF2-40B4-BE49-F238E27FC236}">
                <a16:creationId xmlns:a16="http://schemas.microsoft.com/office/drawing/2014/main" id="{E51A8940-86BB-4EC5-BEF5-33EE50EB0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 r="1" b="31662"/>
          <a:stretch/>
        </p:blipFill>
        <p:spPr>
          <a:xfrm>
            <a:off x="6176433" y="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13BD961-9D76-4907-B7F7-550CCE58C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4" r="-3" b="11558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33E037CD-4B98-463B-B95D-EFEDEACC2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0" r="1" b="23939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5" name="Picture 4" descr="A picture containing hat, headdress, clothing, blue&#10;&#10;Description automatically generated">
            <a:extLst>
              <a:ext uri="{FF2B5EF4-FFF2-40B4-BE49-F238E27FC236}">
                <a16:creationId xmlns:a16="http://schemas.microsoft.com/office/drawing/2014/main" id="{DC7E0021-3BC8-42E1-A6FB-4873F62E9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3" r="1" b="1032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Picture 6" descr="A picture containing accessory, bag&#10;&#10;Description automatically generated">
            <a:extLst>
              <a:ext uri="{FF2B5EF4-FFF2-40B4-BE49-F238E27FC236}">
                <a16:creationId xmlns:a16="http://schemas.microsoft.com/office/drawing/2014/main" id="{EDFDF4F3-2D40-475D-BE33-FD0F0B5C60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9" r="-4" b="2275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9" y="423347"/>
            <a:ext cx="4754259" cy="3479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93544"/>
            <a:ext cx="5111484" cy="3939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6" b="27222"/>
          <a:stretch/>
        </p:blipFill>
        <p:spPr>
          <a:xfrm>
            <a:off x="6021590" y="4536826"/>
            <a:ext cx="2484235" cy="1730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528"/>
          <a:stretch/>
        </p:blipFill>
        <p:spPr>
          <a:xfrm>
            <a:off x="8610600" y="4547940"/>
            <a:ext cx="2882731" cy="1719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1" b="15833"/>
          <a:stretch/>
        </p:blipFill>
        <p:spPr>
          <a:xfrm>
            <a:off x="556159" y="4341257"/>
            <a:ext cx="3013537" cy="17642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8000" y="6325051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reference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142063" y="6325051"/>
            <a:ext cx="2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reference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EFE16-5626-4064-AD03-494B9B5BAC2B}"/>
              </a:ext>
            </a:extLst>
          </p:cNvPr>
          <p:cNvSpPr txBox="1"/>
          <p:nvPr/>
        </p:nvSpPr>
        <p:spPr>
          <a:xfrm>
            <a:off x="5143079" y="8878"/>
            <a:ext cx="644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Knitted material</a:t>
            </a:r>
          </a:p>
        </p:txBody>
      </p:sp>
    </p:spTree>
    <p:extLst>
      <p:ext uri="{BB962C8B-B14F-4D97-AF65-F5344CB8AC3E}">
        <p14:creationId xmlns:p14="http://schemas.microsoft.com/office/powerpoint/2010/main" val="33956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47</Words>
  <Application>Microsoft Office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Anushka, Gupta</dc:creator>
  <cp:lastModifiedBy>Agarwal, Utkarsh</cp:lastModifiedBy>
  <cp:revision>30</cp:revision>
  <dcterms:created xsi:type="dcterms:W3CDTF">2022-02-24T10:18:11Z</dcterms:created>
  <dcterms:modified xsi:type="dcterms:W3CDTF">2022-02-27T18:59:43Z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2022-02-27T16:30:12Z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59ba250e-6b05-4d5a-9d3e-ba0adfd3f4a9</vt:lpwstr>
  </property>
  <property fmtid="{D5CDD505-2E9C-101B-9397-08002B2CF9AE}" pid="8" name="MSIP_Label_ea60d57e-af5b-4752-ac57-3e4f28ca11dc_ContentBits">
    <vt:lpwstr>0</vt:lpwstr>
  </property>
</Properties>
</file>